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652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778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56531" y="8187779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シナネン健康保険組合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483239" y="1858096"/>
            <a:ext cx="6417628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立替払等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7183EA64-FB1A-467E-8DBD-F6AA03F90DC2}"/>
              </a:ext>
            </a:extLst>
          </p:cNvPr>
          <p:cNvGrpSpPr/>
          <p:nvPr/>
        </p:nvGrpSpPr>
        <p:grpSpPr>
          <a:xfrm>
            <a:off x="370909" y="5790811"/>
            <a:ext cx="7024502" cy="2245047"/>
            <a:chOff x="323507" y="3676033"/>
            <a:chExt cx="7024502" cy="2245047"/>
          </a:xfrm>
        </p:grpSpPr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id="{6083C839-E526-4B40-A09A-C3AB4835535F}"/>
                </a:ext>
              </a:extLst>
            </p:cNvPr>
            <p:cNvGrpSpPr/>
            <p:nvPr/>
          </p:nvGrpSpPr>
          <p:grpSpPr>
            <a:xfrm>
              <a:off x="323507" y="3698713"/>
              <a:ext cx="7024502" cy="2222367"/>
              <a:chOff x="323507" y="3698713"/>
              <a:chExt cx="7024502" cy="2222367"/>
            </a:xfrm>
          </p:grpSpPr>
          <p:sp>
            <p:nvSpPr>
              <p:cNvPr id="123" name="object 2">
                <a:extLst>
                  <a:ext uri="{FF2B5EF4-FFF2-40B4-BE49-F238E27FC236}">
                    <a16:creationId xmlns:a16="http://schemas.microsoft.com/office/drawing/2014/main" id="{96CB058B-380A-42A9-B009-411FC84259F9}"/>
                  </a:ext>
                </a:extLst>
              </p:cNvPr>
              <p:cNvSpPr/>
              <p:nvPr/>
            </p:nvSpPr>
            <p:spPr>
              <a:xfrm>
                <a:off x="496533" y="4699014"/>
                <a:ext cx="836359" cy="413693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預金種別</a:t>
                </a:r>
              </a:p>
            </p:txBody>
          </p:sp>
          <p:sp>
            <p:nvSpPr>
              <p:cNvPr id="127" name="object 2">
                <a:extLst>
                  <a:ext uri="{FF2B5EF4-FFF2-40B4-BE49-F238E27FC236}">
                    <a16:creationId xmlns:a16="http://schemas.microsoft.com/office/drawing/2014/main" id="{05D6EA56-A855-4C2A-86C4-35F3997B1CEE}"/>
                  </a:ext>
                </a:extLst>
              </p:cNvPr>
              <p:cNvSpPr/>
              <p:nvPr/>
            </p:nvSpPr>
            <p:spPr>
              <a:xfrm>
                <a:off x="537798" y="5117651"/>
                <a:ext cx="794076" cy="795406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口座名義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（カタカナ）</a:t>
                </a:r>
              </a:p>
            </p:txBody>
          </p:sp>
          <p:sp>
            <p:nvSpPr>
              <p:cNvPr id="128" name="object 2">
                <a:extLst>
                  <a:ext uri="{FF2B5EF4-FFF2-40B4-BE49-F238E27FC236}">
                    <a16:creationId xmlns:a16="http://schemas.microsoft.com/office/drawing/2014/main" id="{FD31A001-D1E1-45FC-BDB6-A0F73A00FBD3}"/>
                  </a:ext>
                </a:extLst>
              </p:cNvPr>
              <p:cNvSpPr/>
              <p:nvPr/>
            </p:nvSpPr>
            <p:spPr>
              <a:xfrm>
                <a:off x="539508" y="4076649"/>
                <a:ext cx="792366" cy="61197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金融機関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名称</a:t>
                </a:r>
                <a:endParaRPr sz="900" dirty="0"/>
              </a:p>
            </p:txBody>
          </p:sp>
          <p:sp>
            <p:nvSpPr>
              <p:cNvPr id="131" name="object 9">
                <a:extLst>
                  <a:ext uri="{FF2B5EF4-FFF2-40B4-BE49-F238E27FC236}">
                    <a16:creationId xmlns:a16="http://schemas.microsoft.com/office/drawing/2014/main" id="{178BE712-54D6-4142-AD61-66FB4A3FC18C}"/>
                  </a:ext>
                </a:extLst>
              </p:cNvPr>
              <p:cNvSpPr/>
              <p:nvPr/>
            </p:nvSpPr>
            <p:spPr>
              <a:xfrm>
                <a:off x="2048813" y="4688307"/>
                <a:ext cx="79248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792479" h="432435">
                    <a:moveTo>
                      <a:pt x="0" y="432003"/>
                    </a:moveTo>
                    <a:lnTo>
                      <a:pt x="791997" y="432003"/>
                    </a:lnTo>
                    <a:lnTo>
                      <a:pt x="791997" y="0"/>
                    </a:lnTo>
                    <a:lnTo>
                      <a:pt x="0" y="0"/>
                    </a:lnTo>
                    <a:lnTo>
                      <a:pt x="0" y="432003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</a:p>
            </p:txBody>
          </p:sp>
          <p:sp>
            <p:nvSpPr>
              <p:cNvPr id="132" name="object 28">
                <a:extLst>
                  <a:ext uri="{FF2B5EF4-FFF2-40B4-BE49-F238E27FC236}">
                    <a16:creationId xmlns:a16="http://schemas.microsoft.com/office/drawing/2014/main" id="{E3EC9E93-D5E5-4AAF-A03E-0B7846C68B79}"/>
                  </a:ext>
                </a:extLst>
              </p:cNvPr>
              <p:cNvSpPr/>
              <p:nvPr/>
            </p:nvSpPr>
            <p:spPr>
              <a:xfrm>
                <a:off x="323534" y="3698713"/>
                <a:ext cx="215465" cy="2222367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83642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1800021"/>
                    </a:lnTo>
                    <a:lnTo>
                      <a:pt x="2841" y="1814005"/>
                    </a:lnTo>
                    <a:lnTo>
                      <a:pt x="10577" y="1825453"/>
                    </a:lnTo>
                    <a:lnTo>
                      <a:pt x="22025" y="1833186"/>
                    </a:lnTo>
                    <a:lnTo>
                      <a:pt x="36004" y="1836026"/>
                    </a:lnTo>
                    <a:lnTo>
                      <a:pt x="216001" y="1836026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振込先指定口座</a:t>
                </a:r>
              </a:p>
            </p:txBody>
          </p:sp>
          <p:sp>
            <p:nvSpPr>
              <p:cNvPr id="133" name="object 29">
                <a:extLst>
                  <a:ext uri="{FF2B5EF4-FFF2-40B4-BE49-F238E27FC236}">
                    <a16:creationId xmlns:a16="http://schemas.microsoft.com/office/drawing/2014/main" id="{A9271A74-0974-47F4-878A-B10845C09A2E}"/>
                  </a:ext>
                </a:extLst>
              </p:cNvPr>
              <p:cNvSpPr/>
              <p:nvPr/>
            </p:nvSpPr>
            <p:spPr>
              <a:xfrm>
                <a:off x="323507" y="3698714"/>
                <a:ext cx="6912609" cy="221927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1836420">
                    <a:moveTo>
                      <a:pt x="6912013" y="1800034"/>
                    </a:moveTo>
                    <a:lnTo>
                      <a:pt x="6909173" y="1814018"/>
                    </a:lnTo>
                    <a:lnTo>
                      <a:pt x="6901438" y="1825466"/>
                    </a:lnTo>
                    <a:lnTo>
                      <a:pt x="6889987" y="1833199"/>
                    </a:lnTo>
                    <a:lnTo>
                      <a:pt x="6875995" y="1836038"/>
                    </a:lnTo>
                    <a:lnTo>
                      <a:pt x="35991" y="1836038"/>
                    </a:lnTo>
                    <a:lnTo>
                      <a:pt x="22015" y="1833199"/>
                    </a:lnTo>
                    <a:lnTo>
                      <a:pt x="10571" y="1825466"/>
                    </a:lnTo>
                    <a:lnTo>
                      <a:pt x="2839" y="1814018"/>
                    </a:lnTo>
                    <a:lnTo>
                      <a:pt x="0" y="1800034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1" y="10577"/>
                    </a:lnTo>
                    <a:lnTo>
                      <a:pt x="22015" y="2841"/>
                    </a:lnTo>
                    <a:lnTo>
                      <a:pt x="35991" y="0"/>
                    </a:lnTo>
                    <a:lnTo>
                      <a:pt x="6875995" y="0"/>
                    </a:lnTo>
                    <a:lnTo>
                      <a:pt x="6889987" y="2841"/>
                    </a:lnTo>
                    <a:lnTo>
                      <a:pt x="6901438" y="10577"/>
                    </a:lnTo>
                    <a:lnTo>
                      <a:pt x="6909173" y="22025"/>
                    </a:lnTo>
                    <a:lnTo>
                      <a:pt x="6912013" y="36004"/>
                    </a:lnTo>
                    <a:lnTo>
                      <a:pt x="6912013" y="1800034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4" name="object 54">
                <a:extLst>
                  <a:ext uri="{FF2B5EF4-FFF2-40B4-BE49-F238E27FC236}">
                    <a16:creationId xmlns:a16="http://schemas.microsoft.com/office/drawing/2014/main" id="{A81A5DF6-99B1-4D9A-B5BA-3DD4C369F5C2}"/>
                  </a:ext>
                </a:extLst>
              </p:cNvPr>
              <p:cNvSpPr/>
              <p:nvPr/>
            </p:nvSpPr>
            <p:spPr>
              <a:xfrm>
                <a:off x="2046683" y="4688307"/>
                <a:ext cx="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5" name="object 61">
                <a:extLst>
                  <a:ext uri="{FF2B5EF4-FFF2-40B4-BE49-F238E27FC236}">
                    <a16:creationId xmlns:a16="http://schemas.microsoft.com/office/drawing/2014/main" id="{73E21718-517E-48EB-8C9E-FA5C344EB7BD}"/>
                  </a:ext>
                </a:extLst>
              </p:cNvPr>
              <p:cNvSpPr txBox="1"/>
              <p:nvPr/>
            </p:nvSpPr>
            <p:spPr>
              <a:xfrm>
                <a:off x="1373141" y="5160787"/>
                <a:ext cx="5974868" cy="1000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▼上記申請者と同じ名義の口座を記入してください。姓と名の間は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マス空けてご記入ください。濁点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゛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)､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半濁点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゜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字としてご記入ください。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pic>
            <p:nvPicPr>
              <p:cNvPr id="139" name="Picture 2">
                <a:extLst>
                  <a:ext uri="{FF2B5EF4-FFF2-40B4-BE49-F238E27FC236}">
                    <a16:creationId xmlns:a16="http://schemas.microsoft.com/office/drawing/2014/main" id="{47438194-C31F-481E-83A2-D76951C0DA2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2975" y="5332193"/>
                <a:ext cx="3472187" cy="5438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1" name="object 119">
                <a:extLst>
                  <a:ext uri="{FF2B5EF4-FFF2-40B4-BE49-F238E27FC236}">
                    <a16:creationId xmlns:a16="http://schemas.microsoft.com/office/drawing/2014/main" id="{95024462-0D28-498A-AE44-5D3D52B15681}"/>
                  </a:ext>
                </a:extLst>
              </p:cNvPr>
              <p:cNvSpPr/>
              <p:nvPr/>
            </p:nvSpPr>
            <p:spPr>
              <a:xfrm>
                <a:off x="3285258" y="41660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銀行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3" name="object 119">
                <a:extLst>
                  <a:ext uri="{FF2B5EF4-FFF2-40B4-BE49-F238E27FC236}">
                    <a16:creationId xmlns:a16="http://schemas.microsoft.com/office/drawing/2014/main" id="{12CFCCD1-0980-4119-88FD-C9E3DD52A235}"/>
                  </a:ext>
                </a:extLst>
              </p:cNvPr>
              <p:cNvSpPr/>
              <p:nvPr/>
            </p:nvSpPr>
            <p:spPr>
              <a:xfrm>
                <a:off x="3639560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金庫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4" name="object 119">
                <a:extLst>
                  <a:ext uri="{FF2B5EF4-FFF2-40B4-BE49-F238E27FC236}">
                    <a16:creationId xmlns:a16="http://schemas.microsoft.com/office/drawing/2014/main" id="{300E63CD-D4E3-4049-A044-95EDE57E1405}"/>
                  </a:ext>
                </a:extLst>
              </p:cNvPr>
              <p:cNvSpPr/>
              <p:nvPr/>
            </p:nvSpPr>
            <p:spPr>
              <a:xfrm>
                <a:off x="3991761" y="416399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信組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5" name="object 119">
                <a:extLst>
                  <a:ext uri="{FF2B5EF4-FFF2-40B4-BE49-F238E27FC236}">
                    <a16:creationId xmlns:a16="http://schemas.microsoft.com/office/drawing/2014/main" id="{E9D33C16-743D-4264-B2E0-2A70C3C9FB0C}"/>
                  </a:ext>
                </a:extLst>
              </p:cNvPr>
              <p:cNvSpPr/>
              <p:nvPr/>
            </p:nvSpPr>
            <p:spPr>
              <a:xfrm>
                <a:off x="3437658" y="43184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農協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7" name="object 119">
                <a:extLst>
                  <a:ext uri="{FF2B5EF4-FFF2-40B4-BE49-F238E27FC236}">
                    <a16:creationId xmlns:a16="http://schemas.microsoft.com/office/drawing/2014/main" id="{3F31C6F9-811C-4295-8BF1-843907142FB8}"/>
                  </a:ext>
                </a:extLst>
              </p:cNvPr>
              <p:cNvSpPr/>
              <p:nvPr/>
            </p:nvSpPr>
            <p:spPr>
              <a:xfrm>
                <a:off x="3791960" y="43184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漁協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8" name="object 119">
                <a:extLst>
                  <a:ext uri="{FF2B5EF4-FFF2-40B4-BE49-F238E27FC236}">
                    <a16:creationId xmlns:a16="http://schemas.microsoft.com/office/drawing/2014/main" id="{B49B1681-0989-4671-8AE8-8AAD0D336729}"/>
                  </a:ext>
                </a:extLst>
              </p:cNvPr>
              <p:cNvSpPr/>
              <p:nvPr/>
            </p:nvSpPr>
            <p:spPr>
              <a:xfrm>
                <a:off x="3285258" y="44708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その他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9" name="object 131">
                <a:extLst>
                  <a:ext uri="{FF2B5EF4-FFF2-40B4-BE49-F238E27FC236}">
                    <a16:creationId xmlns:a16="http://schemas.microsoft.com/office/drawing/2014/main" id="{C63AB356-28AC-4E6D-87BB-C514772A2BA0}"/>
                  </a:ext>
                </a:extLst>
              </p:cNvPr>
              <p:cNvSpPr txBox="1"/>
              <p:nvPr/>
            </p:nvSpPr>
            <p:spPr>
              <a:xfrm>
                <a:off x="3580939" y="4458122"/>
                <a:ext cx="831605" cy="1354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50" name="object 119">
                <a:extLst>
                  <a:ext uri="{FF2B5EF4-FFF2-40B4-BE49-F238E27FC236}">
                    <a16:creationId xmlns:a16="http://schemas.microsoft.com/office/drawing/2014/main" id="{3D40CABA-B822-4468-A01D-86046669E16F}"/>
                  </a:ext>
                </a:extLst>
              </p:cNvPr>
              <p:cNvSpPr/>
              <p:nvPr/>
            </p:nvSpPr>
            <p:spPr>
              <a:xfrm>
                <a:off x="6411831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2" name="object 119">
                <a:extLst>
                  <a:ext uri="{FF2B5EF4-FFF2-40B4-BE49-F238E27FC236}">
                    <a16:creationId xmlns:a16="http://schemas.microsoft.com/office/drawing/2014/main" id="{F6FC7FB6-A627-4F8E-A776-12C61DC94E22}"/>
                  </a:ext>
                </a:extLst>
              </p:cNvPr>
              <p:cNvSpPr/>
              <p:nvPr/>
            </p:nvSpPr>
            <p:spPr>
              <a:xfrm>
                <a:off x="6766133" y="4166086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3" name="object 119">
                <a:extLst>
                  <a:ext uri="{FF2B5EF4-FFF2-40B4-BE49-F238E27FC236}">
                    <a16:creationId xmlns:a16="http://schemas.microsoft.com/office/drawing/2014/main" id="{DA6BD8C9-6BE1-45CC-BD77-D17E57F9CF63}"/>
                  </a:ext>
                </a:extLst>
              </p:cNvPr>
              <p:cNvSpPr/>
              <p:nvPr/>
            </p:nvSpPr>
            <p:spPr>
              <a:xfrm>
                <a:off x="6415146" y="4477511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4" name="object 119">
                <a:extLst>
                  <a:ext uri="{FF2B5EF4-FFF2-40B4-BE49-F238E27FC236}">
                    <a16:creationId xmlns:a16="http://schemas.microsoft.com/office/drawing/2014/main" id="{8CAC4C0F-B77C-426E-8F28-5616B9CA7658}"/>
                  </a:ext>
                </a:extLst>
              </p:cNvPr>
              <p:cNvSpPr/>
              <p:nvPr/>
            </p:nvSpPr>
            <p:spPr>
              <a:xfrm>
                <a:off x="6769448" y="447751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5" name="object 119">
                <a:extLst>
                  <a:ext uri="{FF2B5EF4-FFF2-40B4-BE49-F238E27FC236}">
                    <a16:creationId xmlns:a16="http://schemas.microsoft.com/office/drawing/2014/main" id="{E40C0A27-E9F4-4EE9-AC63-95FF11BC261E}"/>
                  </a:ext>
                </a:extLst>
              </p:cNvPr>
              <p:cNvSpPr/>
              <p:nvPr/>
            </p:nvSpPr>
            <p:spPr>
              <a:xfrm>
                <a:off x="6568923" y="4330798"/>
                <a:ext cx="392627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出張所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6" name="object 65">
                <a:extLst>
                  <a:ext uri="{FF2B5EF4-FFF2-40B4-BE49-F238E27FC236}">
                    <a16:creationId xmlns:a16="http://schemas.microsoft.com/office/drawing/2014/main" id="{50BB64D6-1D45-4430-A78F-A288B2D2ECCD}"/>
                  </a:ext>
                </a:extLst>
              </p:cNvPr>
              <p:cNvSpPr txBox="1"/>
              <p:nvPr/>
            </p:nvSpPr>
            <p:spPr>
              <a:xfrm>
                <a:off x="1496912" y="4811607"/>
                <a:ext cx="433744" cy="184666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12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普通</a:t>
                </a:r>
                <a:endParaRPr sz="12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pic>
            <p:nvPicPr>
              <p:cNvPr id="157" name="Picture 8">
                <a:extLst>
                  <a:ext uri="{FF2B5EF4-FFF2-40B4-BE49-F238E27FC236}">
                    <a16:creationId xmlns:a16="http://schemas.microsoft.com/office/drawing/2014/main" id="{F552BDCD-F700-431D-A1E7-15C9C6A9DB4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5961" y="4759924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0" name="object 34">
                <a:extLst>
                  <a:ext uri="{FF2B5EF4-FFF2-40B4-BE49-F238E27FC236}">
                    <a16:creationId xmlns:a16="http://schemas.microsoft.com/office/drawing/2014/main" id="{82E2CFEF-FC41-4CCE-8658-7ECB8F043596}"/>
                  </a:ext>
                </a:extLst>
              </p:cNvPr>
              <p:cNvSpPr/>
              <p:nvPr/>
            </p:nvSpPr>
            <p:spPr>
              <a:xfrm>
                <a:off x="539508" y="4688636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4" name="object 34">
                <a:extLst>
                  <a:ext uri="{FF2B5EF4-FFF2-40B4-BE49-F238E27FC236}">
                    <a16:creationId xmlns:a16="http://schemas.microsoft.com/office/drawing/2014/main" id="{DE7E4294-7C52-4A89-9887-D44AB277281A}"/>
                  </a:ext>
                </a:extLst>
              </p:cNvPr>
              <p:cNvSpPr/>
              <p:nvPr/>
            </p:nvSpPr>
            <p:spPr>
              <a:xfrm>
                <a:off x="539508" y="5120741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5" name="object 34">
              <a:extLst>
                <a:ext uri="{FF2B5EF4-FFF2-40B4-BE49-F238E27FC236}">
                  <a16:creationId xmlns:a16="http://schemas.microsoft.com/office/drawing/2014/main" id="{D22AD81C-ABCB-4D7B-ABB8-97ED66604B5D}"/>
                </a:ext>
              </a:extLst>
            </p:cNvPr>
            <p:cNvSpPr/>
            <p:nvPr/>
          </p:nvSpPr>
          <p:spPr>
            <a:xfrm>
              <a:off x="537798" y="4070829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0" name="object 6">
              <a:extLst>
                <a:ext uri="{FF2B5EF4-FFF2-40B4-BE49-F238E27FC236}">
                  <a16:creationId xmlns:a16="http://schemas.microsoft.com/office/drawing/2014/main" id="{1F4B417E-1C84-4515-BA8C-52D5F3153406}"/>
                </a:ext>
              </a:extLst>
            </p:cNvPr>
            <p:cNvSpPr/>
            <p:nvPr/>
          </p:nvSpPr>
          <p:spPr>
            <a:xfrm>
              <a:off x="528403" y="3676033"/>
              <a:ext cx="6705470" cy="41984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退職された方・任意継続に加入されている方は、振込口座を記入してください。</a:t>
              </a:r>
              <a:endPara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endParaRPr lang="en-US" altLang="ja-JP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6E91CC6-DB00-EE9E-72E2-46269FAFC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48761"/>
              </p:ext>
            </p:extLst>
          </p:nvPr>
        </p:nvGraphicFramePr>
        <p:xfrm>
          <a:off x="5162803" y="383387"/>
          <a:ext cx="2057400" cy="108585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1447094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685896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961727606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常務理事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事務長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123634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820171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98560CE-E025-C79A-F1F4-E98E7A347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245620"/>
              </p:ext>
            </p:extLst>
          </p:nvPr>
        </p:nvGraphicFramePr>
        <p:xfrm>
          <a:off x="380123" y="225052"/>
          <a:ext cx="3771901" cy="1447800"/>
        </p:xfrm>
        <a:graphic>
          <a:graphicData uri="http://schemas.openxmlformats.org/drawingml/2006/table">
            <a:tbl>
              <a:tblPr/>
              <a:tblGrid>
                <a:gridCol w="836089">
                  <a:extLst>
                    <a:ext uri="{9D8B030D-6E8A-4147-A177-3AD203B41FA5}">
                      <a16:colId xmlns:a16="http://schemas.microsoft.com/office/drawing/2014/main" val="3200237733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376294755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1575900544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1691246373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1937703508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2033543116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2177205059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伺年月日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385993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支給額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02394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資格取得日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49241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資格喪失日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27872"/>
                  </a:ext>
                </a:extLst>
              </a:tr>
            </a:tbl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0739F58-B8B7-B8F7-2042-3FEA86E499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37" y="2682626"/>
            <a:ext cx="7515225" cy="2638425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78C25FC-2FC1-DEBA-70A4-BEFADD54355D}"/>
              </a:ext>
            </a:extLst>
          </p:cNvPr>
          <p:cNvSpPr/>
          <p:nvPr/>
        </p:nvSpPr>
        <p:spPr>
          <a:xfrm>
            <a:off x="290028" y="1041471"/>
            <a:ext cx="2508572" cy="7557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記入見本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77C7EF6-92DC-A3F1-F264-3CAB542EC1B4}"/>
              </a:ext>
            </a:extLst>
          </p:cNvPr>
          <p:cNvSpPr txBox="1"/>
          <p:nvPr/>
        </p:nvSpPr>
        <p:spPr>
          <a:xfrm>
            <a:off x="862154" y="5306751"/>
            <a:ext cx="55095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u="sng" dirty="0">
                <a:solidFill>
                  <a:srgbClr val="0070C0"/>
                </a:solidFill>
              </a:rPr>
              <a:t>※</a:t>
            </a:r>
            <a:r>
              <a:rPr kumimoji="1" lang="ja-JP" altLang="en-US" sz="1050" u="sng" dirty="0">
                <a:solidFill>
                  <a:srgbClr val="0070C0"/>
                </a:solidFill>
              </a:rPr>
              <a:t>事業主より給与口座に振込となりますので、在籍中の方はチェックをいれてください。</a:t>
            </a: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39EC86D9-567A-7E73-1035-1BDF59DCC103}"/>
              </a:ext>
            </a:extLst>
          </p:cNvPr>
          <p:cNvSpPr/>
          <p:nvPr/>
        </p:nvSpPr>
        <p:spPr>
          <a:xfrm>
            <a:off x="442177" y="4899833"/>
            <a:ext cx="441796" cy="368616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kumimoji="1" lang="ja-JP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シナネン健康保険組合</a:t>
            </a:r>
          </a:p>
        </p:txBody>
      </p:sp>
      <p:grpSp>
        <p:nvGrpSpPr>
          <p:cNvPr id="91" name="グループ化 90"/>
          <p:cNvGrpSpPr/>
          <p:nvPr/>
        </p:nvGrpSpPr>
        <p:grpSpPr>
          <a:xfrm>
            <a:off x="553329" y="396938"/>
            <a:ext cx="6417628" cy="648982"/>
            <a:chOff x="553329" y="396938"/>
            <a:chExt cx="6417628" cy="648982"/>
          </a:xfrm>
        </p:grpSpPr>
        <p:sp>
          <p:nvSpPr>
            <p:cNvPr id="9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24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9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6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8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立替払等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0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EA47B5-9A36-6234-667E-150B32E231EF}"/>
              </a:ext>
            </a:extLst>
          </p:cNvPr>
          <p:cNvSpPr txBox="1"/>
          <p:nvPr/>
        </p:nvSpPr>
        <p:spPr>
          <a:xfrm>
            <a:off x="3339434" y="9330342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u="sng" dirty="0"/>
              <a:t>※</a:t>
            </a:r>
            <a:r>
              <a:rPr kumimoji="1" lang="ja-JP" altLang="en-US" sz="1600" u="sng" dirty="0"/>
              <a:t>領収書（原本）を必ず添付してください。</a:t>
            </a:r>
          </a:p>
        </p:txBody>
      </p:sp>
      <p:sp>
        <p:nvSpPr>
          <p:cNvPr id="7" name="大かっこ 6">
            <a:extLst>
              <a:ext uri="{FF2B5EF4-FFF2-40B4-BE49-F238E27FC236}">
                <a16:creationId xmlns:a16="http://schemas.microsoft.com/office/drawing/2014/main" id="{6A0455BE-0C46-CC07-5B5F-BA11FA8D2798}"/>
              </a:ext>
            </a:extLst>
          </p:cNvPr>
          <p:cNvSpPr/>
          <p:nvPr/>
        </p:nvSpPr>
        <p:spPr>
          <a:xfrm>
            <a:off x="3591597" y="8651492"/>
            <a:ext cx="2520280" cy="564177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DACBD44-8B9E-FE9D-3773-2D3584084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" y="978785"/>
            <a:ext cx="4381500" cy="73342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645F853-6B8B-5C1E-0698-C4872DF285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50" y="1554277"/>
            <a:ext cx="7467600" cy="787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2987</TotalTime>
  <Words>245</Words>
  <Application>Microsoft Office PowerPoint</Application>
  <PresentationFormat>ユーザー設定</PresentationFormat>
  <Paragraphs>86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Arial Unicode MS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古澤　秩子</dc:creator>
  <cp:lastModifiedBy>古澤　秩子</cp:lastModifiedBy>
  <cp:revision>255</cp:revision>
  <cp:lastPrinted>2026-03-30T02:31:54Z</cp:lastPrinted>
  <dcterms:created xsi:type="dcterms:W3CDTF">2016-07-06T07:28:27Z</dcterms:created>
  <dcterms:modified xsi:type="dcterms:W3CDTF">2026-04-01T04:41:08Z</dcterms:modified>
</cp:coreProperties>
</file>