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652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392"/>
            <a:ext cx="5580381" cy="432820"/>
            <a:chOff x="323493" y="8838551"/>
            <a:chExt cx="5580381" cy="432820"/>
          </a:xfrm>
        </p:grpSpPr>
        <p:sp>
          <p:nvSpPr>
            <p:cNvPr id="116" name="object 19"/>
            <p:cNvSpPr/>
            <p:nvPr/>
          </p:nvSpPr>
          <p:spPr>
            <a:xfrm>
              <a:off x="323493" y="8838551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838937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32143" y="8382234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583708" y="2094631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957415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290418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30178" y="572985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治療用装具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6082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46002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38342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AA3C7C3D-46B1-4251-8E25-9617D3080F17}"/>
              </a:ext>
            </a:extLst>
          </p:cNvPr>
          <p:cNvGrpSpPr/>
          <p:nvPr/>
        </p:nvGrpSpPr>
        <p:grpSpPr>
          <a:xfrm>
            <a:off x="323493" y="5942824"/>
            <a:ext cx="6849374" cy="2223929"/>
            <a:chOff x="323507" y="3676033"/>
            <a:chExt cx="7024502" cy="2245047"/>
          </a:xfrm>
        </p:grpSpPr>
        <p:grpSp>
          <p:nvGrpSpPr>
            <p:cNvPr id="115" name="グループ化 114">
              <a:extLst>
                <a:ext uri="{FF2B5EF4-FFF2-40B4-BE49-F238E27FC236}">
                  <a16:creationId xmlns:a16="http://schemas.microsoft.com/office/drawing/2014/main" id="{B8C906D5-5232-4CC4-87BF-408736544331}"/>
                </a:ext>
              </a:extLst>
            </p:cNvPr>
            <p:cNvGrpSpPr/>
            <p:nvPr/>
          </p:nvGrpSpPr>
          <p:grpSpPr>
            <a:xfrm>
              <a:off x="323507" y="3698713"/>
              <a:ext cx="7024502" cy="2222367"/>
              <a:chOff x="323507" y="3698713"/>
              <a:chExt cx="7024502" cy="2222367"/>
            </a:xfrm>
          </p:grpSpPr>
          <p:sp>
            <p:nvSpPr>
              <p:cNvPr id="127" name="object 2">
                <a:extLst>
                  <a:ext uri="{FF2B5EF4-FFF2-40B4-BE49-F238E27FC236}">
                    <a16:creationId xmlns:a16="http://schemas.microsoft.com/office/drawing/2014/main" id="{558EA91E-BA23-4FF8-9A89-B776B2A79B5A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128" name="object 2">
                <a:extLst>
                  <a:ext uri="{FF2B5EF4-FFF2-40B4-BE49-F238E27FC236}">
                    <a16:creationId xmlns:a16="http://schemas.microsoft.com/office/drawing/2014/main" id="{EB92E5F2-75F2-4C37-876F-5A7EE17E2C39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131" name="object 2">
                <a:extLst>
                  <a:ext uri="{FF2B5EF4-FFF2-40B4-BE49-F238E27FC236}">
                    <a16:creationId xmlns:a16="http://schemas.microsoft.com/office/drawing/2014/main" id="{CDAC9CF5-6D45-4DD5-8A69-2E9530BDADF8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132" name="object 9">
                <a:extLst>
                  <a:ext uri="{FF2B5EF4-FFF2-40B4-BE49-F238E27FC236}">
                    <a16:creationId xmlns:a16="http://schemas.microsoft.com/office/drawing/2014/main" id="{CA2286A1-9FCD-407A-A006-466ACE9A7660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133" name="object 28">
                <a:extLst>
                  <a:ext uri="{FF2B5EF4-FFF2-40B4-BE49-F238E27FC236}">
                    <a16:creationId xmlns:a16="http://schemas.microsoft.com/office/drawing/2014/main" id="{55B1ABBE-B3FA-4325-97BD-5A97D7C942DA}"/>
                  </a:ext>
                </a:extLst>
              </p:cNvPr>
              <p:cNvSpPr/>
              <p:nvPr/>
            </p:nvSpPr>
            <p:spPr>
              <a:xfrm>
                <a:off x="323534" y="3698713"/>
                <a:ext cx="215465" cy="2222367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134" name="object 29">
                <a:extLst>
                  <a:ext uri="{FF2B5EF4-FFF2-40B4-BE49-F238E27FC236}">
                    <a16:creationId xmlns:a16="http://schemas.microsoft.com/office/drawing/2014/main" id="{600D608A-EA4D-4978-AF93-7C812172DEAB}"/>
                  </a:ext>
                </a:extLst>
              </p:cNvPr>
              <p:cNvSpPr/>
              <p:nvPr/>
            </p:nvSpPr>
            <p:spPr>
              <a:xfrm>
                <a:off x="323507" y="3698714"/>
                <a:ext cx="6912609" cy="22192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5" name="object 54">
                <a:extLst>
                  <a:ext uri="{FF2B5EF4-FFF2-40B4-BE49-F238E27FC236}">
                    <a16:creationId xmlns:a16="http://schemas.microsoft.com/office/drawing/2014/main" id="{47AE8D78-2724-4B60-872E-92405DEC0F5E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9" name="object 61">
                <a:extLst>
                  <a:ext uri="{FF2B5EF4-FFF2-40B4-BE49-F238E27FC236}">
                    <a16:creationId xmlns:a16="http://schemas.microsoft.com/office/drawing/2014/main" id="{EFA19483-0195-47A4-B9E1-A81334E605FA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141" name="Picture 2">
                <a:extLst>
                  <a:ext uri="{FF2B5EF4-FFF2-40B4-BE49-F238E27FC236}">
                    <a16:creationId xmlns:a16="http://schemas.microsoft.com/office/drawing/2014/main" id="{3C165F6A-B145-4732-9061-76F221113E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3" name="object 119">
                <a:extLst>
                  <a:ext uri="{FF2B5EF4-FFF2-40B4-BE49-F238E27FC236}">
                    <a16:creationId xmlns:a16="http://schemas.microsoft.com/office/drawing/2014/main" id="{D1C8A121-446A-4EA7-894E-F34A7A414B55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4" name="object 119">
                <a:extLst>
                  <a:ext uri="{FF2B5EF4-FFF2-40B4-BE49-F238E27FC236}">
                    <a16:creationId xmlns:a16="http://schemas.microsoft.com/office/drawing/2014/main" id="{173325DF-3FCC-455C-9544-164C9C20ED50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5" name="object 119">
                <a:extLst>
                  <a:ext uri="{FF2B5EF4-FFF2-40B4-BE49-F238E27FC236}">
                    <a16:creationId xmlns:a16="http://schemas.microsoft.com/office/drawing/2014/main" id="{08D5C983-28FE-4993-A80A-68EA413432D6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7" name="object 119">
                <a:extLst>
                  <a:ext uri="{FF2B5EF4-FFF2-40B4-BE49-F238E27FC236}">
                    <a16:creationId xmlns:a16="http://schemas.microsoft.com/office/drawing/2014/main" id="{8A9045C9-9746-4CE2-A10B-C60F8AA41FFC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8" name="object 119">
                <a:extLst>
                  <a:ext uri="{FF2B5EF4-FFF2-40B4-BE49-F238E27FC236}">
                    <a16:creationId xmlns:a16="http://schemas.microsoft.com/office/drawing/2014/main" id="{0AB63AE6-4930-4188-B6D9-4BDABC1BDB45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9" name="object 119">
                <a:extLst>
                  <a:ext uri="{FF2B5EF4-FFF2-40B4-BE49-F238E27FC236}">
                    <a16:creationId xmlns:a16="http://schemas.microsoft.com/office/drawing/2014/main" id="{713FE62F-4000-42A6-85F8-5FFD4F5E206C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0" name="object 131">
                <a:extLst>
                  <a:ext uri="{FF2B5EF4-FFF2-40B4-BE49-F238E27FC236}">
                    <a16:creationId xmlns:a16="http://schemas.microsoft.com/office/drawing/2014/main" id="{BF156DF6-2A9A-4BE8-A12D-F2B355773400}"/>
                  </a:ext>
                </a:extLst>
              </p:cNvPr>
              <p:cNvSpPr txBox="1"/>
              <p:nvPr/>
            </p:nvSpPr>
            <p:spPr>
              <a:xfrm>
                <a:off x="3580939" y="4458122"/>
                <a:ext cx="831605" cy="1354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52" name="object 119">
                <a:extLst>
                  <a:ext uri="{FF2B5EF4-FFF2-40B4-BE49-F238E27FC236}">
                    <a16:creationId xmlns:a16="http://schemas.microsoft.com/office/drawing/2014/main" id="{C8D2E687-0B05-4835-ACF4-9A779E23C818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3" name="object 119">
                <a:extLst>
                  <a:ext uri="{FF2B5EF4-FFF2-40B4-BE49-F238E27FC236}">
                    <a16:creationId xmlns:a16="http://schemas.microsoft.com/office/drawing/2014/main" id="{3C5E794F-FEB2-41FA-8EB3-DC77DF9C4692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4" name="object 119">
                <a:extLst>
                  <a:ext uri="{FF2B5EF4-FFF2-40B4-BE49-F238E27FC236}">
                    <a16:creationId xmlns:a16="http://schemas.microsoft.com/office/drawing/2014/main" id="{94628315-A596-4A21-9100-392B846F9632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5" name="object 119">
                <a:extLst>
                  <a:ext uri="{FF2B5EF4-FFF2-40B4-BE49-F238E27FC236}">
                    <a16:creationId xmlns:a16="http://schemas.microsoft.com/office/drawing/2014/main" id="{C619D05A-1C61-423F-99B2-1ADF2FB8C8A2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6" name="object 119">
                <a:extLst>
                  <a:ext uri="{FF2B5EF4-FFF2-40B4-BE49-F238E27FC236}">
                    <a16:creationId xmlns:a16="http://schemas.microsoft.com/office/drawing/2014/main" id="{78485F11-C7FF-48E7-B8F8-A3B75D4D4092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7" name="object 65">
                <a:extLst>
                  <a:ext uri="{FF2B5EF4-FFF2-40B4-BE49-F238E27FC236}">
                    <a16:creationId xmlns:a16="http://schemas.microsoft.com/office/drawing/2014/main" id="{019A98EC-1765-4C86-ABDE-551F65D4A530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69" name="Picture 8">
                <a:extLst>
                  <a:ext uri="{FF2B5EF4-FFF2-40B4-BE49-F238E27FC236}">
                    <a16:creationId xmlns:a16="http://schemas.microsoft.com/office/drawing/2014/main" id="{5B60BC7B-44F6-47AB-BDE4-C6E14ED70B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0" name="object 34">
                <a:extLst>
                  <a:ext uri="{FF2B5EF4-FFF2-40B4-BE49-F238E27FC236}">
                    <a16:creationId xmlns:a16="http://schemas.microsoft.com/office/drawing/2014/main" id="{F018533F-25A8-4A9D-BF35-11CF4738B4FF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8" name="object 34">
                <a:extLst>
                  <a:ext uri="{FF2B5EF4-FFF2-40B4-BE49-F238E27FC236}">
                    <a16:creationId xmlns:a16="http://schemas.microsoft.com/office/drawing/2014/main" id="{7BDB7E53-9974-4C49-A049-71D6E7EAC838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20" name="object 34">
              <a:extLst>
                <a:ext uri="{FF2B5EF4-FFF2-40B4-BE49-F238E27FC236}">
                  <a16:creationId xmlns:a16="http://schemas.microsoft.com/office/drawing/2014/main" id="{E5F186E4-5B11-4929-A076-CF8DABAE6F35}"/>
                </a:ext>
              </a:extLst>
            </p:cNvPr>
            <p:cNvSpPr/>
            <p:nvPr/>
          </p:nvSpPr>
          <p:spPr>
            <a:xfrm>
              <a:off x="537798" y="407082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3" name="object 6">
              <a:extLst>
                <a:ext uri="{FF2B5EF4-FFF2-40B4-BE49-F238E27FC236}">
                  <a16:creationId xmlns:a16="http://schemas.microsoft.com/office/drawing/2014/main" id="{9964CB7B-0A8F-4A18-9DD6-9989FBEEBA59}"/>
                </a:ext>
              </a:extLst>
            </p:cNvPr>
            <p:cNvSpPr/>
            <p:nvPr/>
          </p:nvSpPr>
          <p:spPr>
            <a:xfrm>
              <a:off x="528403" y="3676033"/>
              <a:ext cx="6705470" cy="41984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退職された方・任意継続に加入されている方は、振込口座を記入してください。</a:t>
              </a:r>
              <a:endPara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828177-AB2E-01B0-8BFF-27E6B0137E2D}"/>
              </a:ext>
            </a:extLst>
          </p:cNvPr>
          <p:cNvSpPr txBox="1"/>
          <p:nvPr/>
        </p:nvSpPr>
        <p:spPr>
          <a:xfrm>
            <a:off x="934001" y="5465733"/>
            <a:ext cx="55095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u="sng" dirty="0">
                <a:solidFill>
                  <a:srgbClr val="0070C0"/>
                </a:solidFill>
              </a:rPr>
              <a:t>※</a:t>
            </a:r>
            <a:r>
              <a:rPr kumimoji="1" lang="ja-JP" altLang="en-US" sz="1050" u="sng" dirty="0">
                <a:solidFill>
                  <a:srgbClr val="0070C0"/>
                </a:solidFill>
              </a:rPr>
              <a:t>事業主より給与口座に振込となりますので、在籍中の方はチェックをいれてください。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A0B94E8-5FC4-8075-F457-ADF79B44D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53607"/>
              </p:ext>
            </p:extLst>
          </p:nvPr>
        </p:nvGraphicFramePr>
        <p:xfrm>
          <a:off x="4921298" y="316972"/>
          <a:ext cx="2057400" cy="108585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156786678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3914638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5808162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常務理事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事務長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779824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804565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371BB918-A3BF-65AD-B24F-EEC49D030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444086"/>
              </p:ext>
            </p:extLst>
          </p:nvPr>
        </p:nvGraphicFramePr>
        <p:xfrm>
          <a:off x="699948" y="316972"/>
          <a:ext cx="3771901" cy="1447800"/>
        </p:xfrm>
        <a:graphic>
          <a:graphicData uri="http://schemas.openxmlformats.org/drawingml/2006/table">
            <a:tbl>
              <a:tblPr/>
              <a:tblGrid>
                <a:gridCol w="836089">
                  <a:extLst>
                    <a:ext uri="{9D8B030D-6E8A-4147-A177-3AD203B41FA5}">
                      <a16:colId xmlns:a16="http://schemas.microsoft.com/office/drawing/2014/main" val="952713032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2190681150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344109412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325104848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516447286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1778154120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2075521680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伺年月日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44364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支給額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71065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資格取得日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93752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資格喪失日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696571"/>
                  </a:ext>
                </a:extLst>
              </a:tr>
            </a:tbl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A586B561-2E52-3737-093E-8D21961495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2543" y="2964888"/>
            <a:ext cx="7515225" cy="2638425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55B667A-F6D3-16FE-5358-B7E4A0F4B737}"/>
              </a:ext>
            </a:extLst>
          </p:cNvPr>
          <p:cNvSpPr/>
          <p:nvPr/>
        </p:nvSpPr>
        <p:spPr>
          <a:xfrm>
            <a:off x="213358" y="1336828"/>
            <a:ext cx="2508572" cy="7557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記入見本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B1E7D51D-588C-5820-E71D-DA733673DE22}"/>
              </a:ext>
            </a:extLst>
          </p:cNvPr>
          <p:cNvSpPr/>
          <p:nvPr/>
        </p:nvSpPr>
        <p:spPr>
          <a:xfrm>
            <a:off x="492205" y="5175545"/>
            <a:ext cx="441796" cy="368616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kumimoji="1" lang="ja-JP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459EED-6EDE-9737-DFFA-0FD2EBA2EF5A}"/>
              </a:ext>
            </a:extLst>
          </p:cNvPr>
          <p:cNvSpPr txBox="1"/>
          <p:nvPr/>
        </p:nvSpPr>
        <p:spPr>
          <a:xfrm>
            <a:off x="1245444" y="9145050"/>
            <a:ext cx="588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下記３点を添付してください。</a:t>
            </a:r>
            <a:endParaRPr lang="en-US" altLang="ja-JP" sz="1400" dirty="0"/>
          </a:p>
          <a:p>
            <a:r>
              <a:rPr kumimoji="1" lang="ja-JP" altLang="en-US" sz="1400" dirty="0"/>
              <a:t>　　　</a:t>
            </a:r>
            <a:r>
              <a:rPr kumimoji="1" lang="ja-JP" altLang="en-US" sz="1400" u="sng" dirty="0"/>
              <a:t>①治療用装具製作指示装着証明書　②領収書（原本）　③装具の写真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C408A82-BDBF-FB1E-4BD5-FF12B05DE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7159"/>
            <a:ext cx="7604561" cy="1062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232</Words>
  <Application>Microsoft Office PowerPoint</Application>
  <PresentationFormat>ユーザー設定</PresentationFormat>
  <Paragraphs>77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健保連）片岡　芳浩</dc:creator>
  <cp:lastModifiedBy>古澤　秩子</cp:lastModifiedBy>
  <cp:revision>250</cp:revision>
  <cp:lastPrinted>2026-03-27T07:12:59Z</cp:lastPrinted>
  <dcterms:created xsi:type="dcterms:W3CDTF">2016-07-06T07:28:27Z</dcterms:created>
  <dcterms:modified xsi:type="dcterms:W3CDTF">2026-04-01T04:41:31Z</dcterms:modified>
</cp:coreProperties>
</file>